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11305309"/>
  <p:notesSz cx="11305309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2317698"/>
            <a:ext cx="7347347" cy="34945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150"/>
              </a:lnSpc>
              <a:buNone/>
            </a:pPr>
            <a:r>
              <a:rPr lang="en-US" sz="7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SPQR-Trees and MAX-CUT Problem</a:t>
            </a:r>
            <a:endParaRPr lang="en-US" sz="7300" dirty="0"/>
          </a:p>
        </p:txBody>
      </p:sp>
      <p:sp>
        <p:nvSpPr>
          <p:cNvPr id="4" name="Text 1"/>
          <p:cNvSpPr/>
          <p:nvPr/>
        </p:nvSpPr>
        <p:spPr>
          <a:xfrm>
            <a:off x="6384727" y="6197113"/>
            <a:ext cx="7347347" cy="20527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SPQR-trees are powerful data structures in graph theory. They represent graph decomposition into triconnected components. This presentation explores their application in solving the MAX-CUT problem, an NP-hard optimization challenge.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384727" y="8557782"/>
            <a:ext cx="410647" cy="410546"/>
          </a:xfrm>
          <a:prstGeom prst="roundRect">
            <a:avLst>
              <a:gd name="adj" fmla="val 2227055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347" y="8565400"/>
            <a:ext cx="395407" cy="3953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3603" y="8538498"/>
            <a:ext cx="1231463" cy="44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峰 喬</a:t>
            </a:r>
            <a:endParaRPr lang="en-US" sz="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54035" y="865015"/>
            <a:ext cx="7435929" cy="16048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300"/>
              </a:lnSpc>
              <a:buNone/>
            </a:pPr>
            <a:r>
              <a:rPr lang="en-US" sz="50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SPQR-Trees</a:t>
            </a:r>
            <a:endParaRPr lang="en-US" sz="5050" dirty="0"/>
          </a:p>
        </p:txBody>
      </p:sp>
      <p:sp>
        <p:nvSpPr>
          <p:cNvPr id="4" name="Shape 1"/>
          <p:cNvSpPr/>
          <p:nvPr/>
        </p:nvSpPr>
        <p:spPr>
          <a:xfrm>
            <a:off x="854035" y="2835731"/>
            <a:ext cx="7435929" cy="1815734"/>
          </a:xfrm>
          <a:prstGeom prst="roundRect">
            <a:avLst>
              <a:gd name="adj" fmla="val 12095"/>
            </a:avLst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1097994" y="3079630"/>
            <a:ext cx="3210639" cy="401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Definition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1097994" y="3627183"/>
            <a:ext cx="6948011" cy="78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SPQR-trees represent graph decomposition into triconnected components.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854035" y="4895364"/>
            <a:ext cx="7435929" cy="1815734"/>
          </a:xfrm>
          <a:prstGeom prst="roundRect">
            <a:avLst>
              <a:gd name="adj" fmla="val 12095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097994" y="5139264"/>
            <a:ext cx="3210639" cy="401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Components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1097994" y="5686817"/>
            <a:ext cx="6948011" cy="78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S-nodes (series), P-nodes (parallel), Q-nodes (edges), and R-nodes (rigid).</a:t>
            </a:r>
            <a:endParaRPr lang="en-US" sz="1900" dirty="0"/>
          </a:p>
        </p:txBody>
      </p:sp>
      <p:sp>
        <p:nvSpPr>
          <p:cNvPr id="10" name="Shape 7"/>
          <p:cNvSpPr/>
          <p:nvPr/>
        </p:nvSpPr>
        <p:spPr>
          <a:xfrm>
            <a:off x="854035" y="6954998"/>
            <a:ext cx="7435929" cy="1815734"/>
          </a:xfrm>
          <a:prstGeom prst="roundRect">
            <a:avLst>
              <a:gd name="adj" fmla="val 12095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1097994" y="7198897"/>
            <a:ext cx="3210639" cy="401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Applications</a:t>
            </a:r>
            <a:endParaRPr lang="en-US" sz="2500" dirty="0"/>
          </a:p>
        </p:txBody>
      </p:sp>
      <p:sp>
        <p:nvSpPr>
          <p:cNvPr id="12" name="Text 9"/>
          <p:cNvSpPr/>
          <p:nvPr/>
        </p:nvSpPr>
        <p:spPr>
          <a:xfrm>
            <a:off x="1097994" y="7746451"/>
            <a:ext cx="6948011" cy="7803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for planarity testing, graph drawing, and analyzing graph connectivity.</a:t>
            </a:r>
            <a:endParaRPr lang="en-US" sz="1900" dirty="0"/>
          </a:p>
        </p:txBody>
      </p:sp>
      <p:sp>
        <p:nvSpPr>
          <p:cNvPr id="13" name="Shape 10"/>
          <p:cNvSpPr/>
          <p:nvPr/>
        </p:nvSpPr>
        <p:spPr>
          <a:xfrm>
            <a:off x="854035" y="9014632"/>
            <a:ext cx="7435929" cy="1425543"/>
          </a:xfrm>
          <a:prstGeom prst="roundRect">
            <a:avLst>
              <a:gd name="adj" fmla="val 15405"/>
            </a:avLst>
          </a:prstGeom>
          <a:solidFill>
            <a:srgbClr val="282C32"/>
          </a:solidFill>
          <a:ln/>
        </p:spPr>
      </p:sp>
      <p:sp>
        <p:nvSpPr>
          <p:cNvPr id="14" name="Text 11"/>
          <p:cNvSpPr/>
          <p:nvPr/>
        </p:nvSpPr>
        <p:spPr>
          <a:xfrm>
            <a:off x="1097994" y="9258531"/>
            <a:ext cx="3210639" cy="401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15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Structure Analysis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097994" y="9806084"/>
            <a:ext cx="6948011" cy="3901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050"/>
              </a:lnSpc>
              <a:buNone/>
            </a:pPr>
            <a:r>
              <a:rPr lang="en-US" sz="19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Breaks down complex graphs into simpler components.</a:t>
            </a: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3518625"/>
            <a:ext cx="11232713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the MAX-CUT Problem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98327" y="5004042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98327" y="5682651"/>
            <a:ext cx="6103739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Partitioning graph vertices into two disjoint subsets to maximize edges between them.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898327" y="6734667"/>
            <a:ext cx="6103739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NP-hard problem, computationally challenging for large graphs.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7635954" y="5004042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Importance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635954" y="5682651"/>
            <a:ext cx="6103739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Used in network design, statistical physics, and circuit layout.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35954" y="6734667"/>
            <a:ext cx="6103739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Various approximation algorithms find near-optimal solutions.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1494463"/>
            <a:ext cx="7347347" cy="168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SPQR-Trees in Solving MAX-CUT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6754416" y="3567429"/>
            <a:ext cx="30480" cy="6243417"/>
          </a:xfrm>
          <a:prstGeom prst="roundRect">
            <a:avLst>
              <a:gd name="adj" fmla="val 757896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7027902" y="4129504"/>
            <a:ext cx="898327" cy="30473"/>
          </a:xfrm>
          <a:prstGeom prst="roundRect">
            <a:avLst>
              <a:gd name="adj" fmla="val 75807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6480929" y="3856085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6697861" y="3942146"/>
            <a:ext cx="143470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150" dirty="0"/>
          </a:p>
        </p:txBody>
      </p:sp>
      <p:sp>
        <p:nvSpPr>
          <p:cNvPr id="8" name="Text 5"/>
          <p:cNvSpPr/>
          <p:nvPr/>
        </p:nvSpPr>
        <p:spPr>
          <a:xfrm>
            <a:off x="8181261" y="3823946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Graph Decomposition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181261" y="4399948"/>
            <a:ext cx="5550813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SPQR-trees decompose graphs into simpler components for individual analysis.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027902" y="6296149"/>
            <a:ext cx="898327" cy="30473"/>
          </a:xfrm>
          <a:prstGeom prst="roundRect">
            <a:avLst>
              <a:gd name="adj" fmla="val 75807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6480929" y="6022729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12" name="Text 9"/>
          <p:cNvSpPr/>
          <p:nvPr/>
        </p:nvSpPr>
        <p:spPr>
          <a:xfrm>
            <a:off x="6656189" y="6108790"/>
            <a:ext cx="226933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150" dirty="0"/>
          </a:p>
        </p:txBody>
      </p:sp>
      <p:sp>
        <p:nvSpPr>
          <p:cNvPr id="13" name="Text 10"/>
          <p:cNvSpPr/>
          <p:nvPr/>
        </p:nvSpPr>
        <p:spPr>
          <a:xfrm>
            <a:off x="8181261" y="5990590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Simplification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181261" y="6566592"/>
            <a:ext cx="5550813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problem to smaller, more manageable subproblems.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7027902" y="8462793"/>
            <a:ext cx="898327" cy="30473"/>
          </a:xfrm>
          <a:prstGeom prst="roundRect">
            <a:avLst>
              <a:gd name="adj" fmla="val 75807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480929" y="8189374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17" name="Text 14"/>
          <p:cNvSpPr/>
          <p:nvPr/>
        </p:nvSpPr>
        <p:spPr>
          <a:xfrm>
            <a:off x="6660237" y="8275435"/>
            <a:ext cx="218837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8181261" y="8157235"/>
            <a:ext cx="3648194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Algorithmic Approaches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8181261" y="8733237"/>
            <a:ext cx="5550813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Divide and conquer using SPQR-trees to solve MAX-CUT on components.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2036303"/>
            <a:ext cx="7347347" cy="168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and Limitations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6384727" y="4397924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6601658" y="4483985"/>
            <a:ext cx="143470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218759" y="4397924"/>
            <a:ext cx="363497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SPQR-Tree Construction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218759" y="4973926"/>
            <a:ext cx="651331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process, especially for large graphs.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384727" y="5929645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6559987" y="6015706"/>
            <a:ext cx="226933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7218759" y="5929645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 Integration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218759" y="6505647"/>
            <a:ext cx="651331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Careful consideration needed when integrating with existing MAX-CUT algorithms.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384727" y="7871912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6564035" y="7957973"/>
            <a:ext cx="218837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7218759" y="7871912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Graph Specificity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218759" y="8447914"/>
            <a:ext cx="651331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Effectiveness varies depending on specific graph properties.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207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5289127"/>
            <a:ext cx="9050774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Applications and Case Studies</a:t>
            </a:r>
            <a:endParaRPr lang="en-US" sz="5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7" y="6518027"/>
            <a:ext cx="641628" cy="6414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8327" y="7416014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Network Design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898327" y="7992016"/>
            <a:ext cx="4021217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Optimize network partitioning for efficient designs.</a:t>
            </a:r>
            <a:endParaRPr lang="en-US" sz="2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73" y="6518027"/>
            <a:ext cx="641628" cy="6414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04473" y="7416014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Circuit Layout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5304473" y="7992016"/>
            <a:ext cx="4021336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 VLSI design by maximizing component separation.</a:t>
            </a:r>
            <a:endParaRPr lang="en-US" sz="20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738" y="6518027"/>
            <a:ext cx="641628" cy="6414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0738" y="7416014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Research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9710738" y="7992016"/>
            <a:ext cx="4021217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new ways to leverage SPQR-trees in MAX-CUT algorithms.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1825019"/>
            <a:ext cx="6754535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Future Trends</a:t>
            </a:r>
            <a:endParaRPr lang="en-US" sz="5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27" y="3053919"/>
            <a:ext cx="1283256" cy="205284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52911" y="3310436"/>
            <a:ext cx="3992880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Algorithmic Improvements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8052911" y="3886438"/>
            <a:ext cx="5679162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Develop techniques to better integrate SPQR-trees with MAX-CUT algorithms.</a:t>
            </a:r>
            <a:endParaRPr lang="en-US" sz="2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727" y="5106768"/>
            <a:ext cx="1283256" cy="205284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052911" y="5363284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Broader Applications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8052911" y="5939287"/>
            <a:ext cx="5679162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Explore use in bioinformatics and machine learning.</a:t>
            </a:r>
            <a:endParaRPr lang="en-US" sz="20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727" y="7159616"/>
            <a:ext cx="1283256" cy="232067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8052911" y="7416133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Hybrid Approaches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8052911" y="7992135"/>
            <a:ext cx="5679162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Combine SPQR-trees with other graph-theoretic approaches for complex optimization.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2939885"/>
            <a:ext cx="6754535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Conclusion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6384727" y="4168785"/>
            <a:ext cx="7347347" cy="4196520"/>
          </a:xfrm>
          <a:prstGeom prst="roundRect">
            <a:avLst>
              <a:gd name="adj" fmla="val 5505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399967" y="4184021"/>
            <a:ext cx="7316867" cy="73360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656546" y="4345550"/>
            <a:ext cx="31414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Advantages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10318790" y="4345550"/>
            <a:ext cx="31414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Challenges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399967" y="4917624"/>
            <a:ext cx="7316867" cy="11441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656546" y="5079152"/>
            <a:ext cx="31414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Structured graph decomposition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18790" y="5079152"/>
            <a:ext cx="31414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Complex integration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399967" y="6061772"/>
            <a:ext cx="7316867" cy="11441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656546" y="6223300"/>
            <a:ext cx="31414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Simplification of MAX-CUT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10318790" y="6223300"/>
            <a:ext cx="31414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Graph-specific effectiveness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6399967" y="7205920"/>
            <a:ext cx="7316867" cy="11441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656546" y="7367449"/>
            <a:ext cx="31414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Valuable for optimization problems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318790" y="7367449"/>
            <a:ext cx="31414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Ongoing research needed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4766689"/>
            <a:ext cx="12833747" cy="177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250"/>
              </a:lnSpc>
              <a:buNone/>
            </a:pPr>
            <a:r>
              <a:rPr lang="en-US" sz="106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🙋</a:t>
            </a:r>
            <a:pPr algn="ctr" indent="0" marL="0">
              <a:lnSpc>
                <a:spcPts val="13250"/>
              </a:lnSpc>
              <a:buNone/>
            </a:pPr>
            <a:r>
              <a:rPr lang="en-US" sz="106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 &amp; A</a:t>
            </a:r>
            <a:endParaRPr lang="en-US" sz="10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2024-09-04T03:03:35Z</dcterms:created>
  <dcterms:modified xsi:type="dcterms:W3CDTF">2024-09-04T03:03:35Z</dcterms:modified>
</cp:coreProperties>
</file>